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57" r:id="rId3"/>
    <p:sldId id="259" r:id="rId4"/>
    <p:sldId id="276" r:id="rId5"/>
    <p:sldId id="275" r:id="rId6"/>
    <p:sldId id="274" r:id="rId7"/>
    <p:sldId id="273" r:id="rId8"/>
    <p:sldId id="260" r:id="rId9"/>
    <p:sldId id="268" r:id="rId10"/>
    <p:sldId id="266" r:id="rId11"/>
    <p:sldId id="269" r:id="rId12"/>
    <p:sldId id="279" r:id="rId13"/>
    <p:sldId id="278" r:id="rId14"/>
    <p:sldId id="267" r:id="rId15"/>
    <p:sldId id="270" r:id="rId16"/>
    <p:sldId id="281" r:id="rId17"/>
    <p:sldId id="258" r:id="rId18"/>
    <p:sldId id="280" r:id="rId19"/>
    <p:sldId id="263" r:id="rId20"/>
    <p:sldId id="271" r:id="rId21"/>
    <p:sldId id="277" r:id="rId22"/>
    <p:sldId id="282" r:id="rId23"/>
    <p:sldId id="283" r:id="rId24"/>
    <p:sldId id="272" r:id="rId25"/>
    <p:sldId id="265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61806" autoAdjust="0"/>
  </p:normalViewPr>
  <p:slideViewPr>
    <p:cSldViewPr snapToGrid="0" snapToObjects="1">
      <p:cViewPr varScale="1">
        <p:scale>
          <a:sx n="66" d="100"/>
          <a:sy n="66" d="100"/>
        </p:scale>
        <p:origin x="-1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r-FR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Installation</a:t>
            </a:r>
            <a:r>
              <a:rPr lang="fr-FR" baseline="0" dirty="0" smtClean="0"/>
              <a:t> d’une machine virtuelle </a:t>
            </a:r>
            <a:r>
              <a:rPr lang="fr-FR" baseline="0" dirty="0" err="1" smtClean="0"/>
              <a:t>entierement</a:t>
            </a:r>
            <a:endParaRPr lang="fr-FR" baseline="0" dirty="0" smtClean="0"/>
          </a:p>
          <a:p>
            <a:r>
              <a:rPr lang="fr-FR" baseline="0" dirty="0" smtClean="0"/>
              <a:t>Configuration des environnements</a:t>
            </a:r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Soyez</a:t>
            </a:r>
            <a:r>
              <a:rPr lang="fr-FR" baseline="0" dirty="0" smtClean="0"/>
              <a:t> curieux. Tester les nouveaux outils a la more.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Laissez leur quelques heures ou quelques jours de test avant de décider.</a:t>
            </a:r>
          </a:p>
          <a:p>
            <a:endParaRPr lang="fr-FR" baseline="0" dirty="0" smtClean="0"/>
          </a:p>
          <a:p>
            <a:r>
              <a:rPr lang="fr-FR" baseline="0" dirty="0" smtClean="0"/>
              <a:t>N’hésitez pas a revenir sur un outils que vous avez déjà testé par le passé. Ils ont peut être évolué, ou peut être que vos gout ont évolué ?!</a:t>
            </a:r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Prenez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chimpanzés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Mettez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-les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grande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cage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vous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suspendrez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quelques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bananes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plafond.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Placez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escabeau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bananes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placez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également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détecteur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proximité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côté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bananes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réagira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dès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qu’un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chimpanzé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s’approchera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fruit.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qui aura pour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d’envoyer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décharge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électrique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cage.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Rapidement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les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chimpanzés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apprendre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qu’il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vaut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mieux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ignorer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l’escabeau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les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bannane.Retirez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maintenant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chimpanzé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remplacez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-le par un nouveau. Il ignore tout des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décharges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électriques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verra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bananes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l’escabeau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parce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qu’il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même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super intelligent,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dirigera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bananes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finira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 arriver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l’escabeau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les 4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chimpanzés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vont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précipiter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l’empêcher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d’aller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plus loin.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Maintenant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enlève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singe de plus. Le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même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scénario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produit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nouveau, et les 4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précipiterons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l’empêche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d’aller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récupérer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fruit,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ceci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précédant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“nouveau”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chimpanzé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Répétons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encore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l’opération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quelques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fois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nous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obtiendrons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5 singes prêt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frapper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n’importe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autre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primate qui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osera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toucher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l’escabeau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aucun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sait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pourquoi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rPr>
              <a:t> NE VOUS FIEZ PAS A LA MASSE? FAITES VOUS VOTRE PROPRE IDEE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x-none" dirty="0" smtClean="0"/>
              <a:t>Peut importe l’éditeur, le plus important est que</a:t>
            </a:r>
            <a:r>
              <a:rPr lang="x-none" baseline="0" dirty="0" smtClean="0"/>
              <a:t> la personne maitrise l’outis qu’elle aura choisit.</a:t>
            </a:r>
          </a:p>
          <a:p>
            <a:endParaRPr lang="x-none" baseline="0" dirty="0" smtClean="0"/>
          </a:p>
          <a:p>
            <a:r>
              <a:rPr lang="x-none" baseline="0" dirty="0" smtClean="0"/>
              <a:t>Presque tous les outils permette d’être efficace a condition qu’ils soient maitrisé, que le workflow convient parfaitement a l’utilisateur.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Soyez</a:t>
            </a:r>
            <a:r>
              <a:rPr lang="fr-FR" baseline="0" dirty="0" smtClean="0"/>
              <a:t> curieux. Tester les nouveaux outils a la more.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Laissez leur quelques heures ou quelques jours de test avant de décider.</a:t>
            </a:r>
          </a:p>
          <a:p>
            <a:endParaRPr lang="fr-FR" baseline="0" dirty="0" smtClean="0"/>
          </a:p>
          <a:p>
            <a:r>
              <a:rPr lang="fr-FR" baseline="0" dirty="0" smtClean="0"/>
              <a:t>N’hésitez pas a revenir sur un outils que vous avez déjà testé par le passé. Ils ont peut être évolué, ou peut être que vos gout ont évolué ?!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aza.fr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-595"/>
            <a:ext cx="9143998" cy="68591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" name="TextBox 2"/>
          <p:cNvSpPr txBox="1"/>
          <p:nvPr/>
        </p:nvSpPr>
        <p:spPr>
          <a:xfrm rot="21225503">
            <a:off x="783311" y="2929306"/>
            <a:ext cx="69737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solidFill>
                  <a:schemeClr val="bg1"/>
                </a:solidFill>
                <a:latin typeface="Lato Hairline"/>
                <a:cs typeface="Lato Hairline"/>
              </a:rPr>
              <a:t>MAÎTRISEZ ET CONNAISSEZ VOS OUTILS !</a:t>
            </a:r>
            <a:endParaRPr lang="fr-FR" sz="4200" b="1" dirty="0">
              <a:solidFill>
                <a:schemeClr val="bg1"/>
              </a:solidFill>
              <a:latin typeface="Lato Hairline"/>
              <a:cs typeface="Lato Hairline"/>
            </a:endParaRPr>
          </a:p>
        </p:txBody>
      </p:sp>
      <p:sp>
        <p:nvSpPr>
          <p:cNvPr id="4" name="TextBox 3"/>
          <p:cNvSpPr txBox="1"/>
          <p:nvPr/>
        </p:nvSpPr>
        <p:spPr>
          <a:xfrm rot="21225503">
            <a:off x="1100758" y="4687425"/>
            <a:ext cx="697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Lato Hairline"/>
                <a:cs typeface="Lato Hairline"/>
              </a:rPr>
              <a:t>Nicolas Meyer</a:t>
            </a:r>
            <a:endParaRPr lang="fr-FR" sz="2000" b="1" dirty="0">
              <a:solidFill>
                <a:schemeClr val="bg1"/>
              </a:solidFill>
              <a:latin typeface="Lato Hairline"/>
              <a:cs typeface="Lato Hairlin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0008552597P-1920x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001" y="-1"/>
            <a:ext cx="10467851" cy="6978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développeur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 dois pas être un simple « codeur »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développeur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 dois pas être un simple « codeur »</a:t>
            </a:r>
          </a:p>
          <a:p>
            <a:r>
              <a:rPr lang="fr-FR" dirty="0" smtClean="0"/>
              <a:t>Se doit de maitriser l’environnement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développeur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Ne dois pas être un simple « codeur »</a:t>
            </a:r>
          </a:p>
          <a:p>
            <a:r>
              <a:rPr lang="fr-FR" dirty="0" smtClean="0"/>
              <a:t>Se doit de maitriser l’environnement</a:t>
            </a:r>
          </a:p>
          <a:p>
            <a:r>
              <a:rPr lang="fr-FR" dirty="0" smtClean="0"/>
              <a:t>Plusieurs types d’outils</a:t>
            </a:r>
          </a:p>
          <a:p>
            <a:pPr lvl="1"/>
            <a:r>
              <a:rPr lang="fr-FR" dirty="0" smtClean="0"/>
              <a:t>Le prolongement de lui même</a:t>
            </a:r>
          </a:p>
          <a:p>
            <a:pPr lvl="2"/>
            <a:r>
              <a:rPr lang="fr-FR" dirty="0" smtClean="0"/>
              <a:t>Editeur de texte, navigateur web</a:t>
            </a:r>
          </a:p>
          <a:p>
            <a:pPr lvl="1"/>
            <a:r>
              <a:rPr lang="fr-FR" dirty="0" smtClean="0"/>
              <a:t>Ses environnements</a:t>
            </a:r>
          </a:p>
          <a:p>
            <a:pPr lvl="2"/>
            <a:r>
              <a:rPr lang="fr-FR" dirty="0" smtClean="0"/>
              <a:t>Serveurs, </a:t>
            </a:r>
            <a:r>
              <a:rPr lang="fr-FR" dirty="0" smtClean="0"/>
              <a:t>machines virtuelles, VCS</a:t>
            </a:r>
          </a:p>
          <a:p>
            <a:pPr lvl="1"/>
            <a:r>
              <a:rPr lang="fr-FR" dirty="0" smtClean="0"/>
              <a:t>L’interaction avec son équipe</a:t>
            </a:r>
          </a:p>
          <a:p>
            <a:pPr lvl="2"/>
            <a:r>
              <a:rPr lang="fr-FR" dirty="0" smtClean="0"/>
              <a:t>Système de ticket, </a:t>
            </a:r>
            <a:r>
              <a:rPr lang="fr-FR" dirty="0" err="1" smtClean="0"/>
              <a:t>Scrum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, …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0010357602U-1920x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chef de projet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Ses outils : technique et humain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chef de projet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Ses outils : technique et humain</a:t>
            </a:r>
          </a:p>
          <a:p>
            <a:r>
              <a:rPr lang="fr-FR" dirty="0" smtClean="0"/>
              <a:t>Interaction avec son équipe</a:t>
            </a:r>
          </a:p>
          <a:p>
            <a:pPr lvl="1"/>
            <a:r>
              <a:rPr lang="fr-FR" dirty="0" smtClean="0"/>
              <a:t>Gestion de ticket, </a:t>
            </a:r>
            <a:r>
              <a:rPr lang="fr-FR" dirty="0" err="1" smtClean="0"/>
              <a:t>scrum</a:t>
            </a:r>
            <a:r>
              <a:rPr lang="fr-FR" dirty="0" smtClean="0"/>
              <a:t>, …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-128174"/>
            <a:ext cx="9144000" cy="71147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" name="Rounded Rectangle 4"/>
          <p:cNvSpPr/>
          <p:nvPr/>
        </p:nvSpPr>
        <p:spPr>
          <a:xfrm>
            <a:off x="3694781" y="148438"/>
            <a:ext cx="5970918" cy="785168"/>
          </a:xfrm>
          <a:prstGeom prst="roundRect">
            <a:avLst/>
          </a:prstGeom>
          <a:solidFill>
            <a:schemeClr val="accent5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759592" y="228600"/>
            <a:ext cx="53844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 smtClean="0">
                <a:solidFill>
                  <a:schemeClr val="bg1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</a:rPr>
              <a:t>Mignon mais …</a:t>
            </a:r>
            <a:r>
              <a:rPr lang="fr-FR" sz="3500" dirty="0" smtClean="0">
                <a:solidFill>
                  <a:schemeClr val="bg1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</a:rPr>
              <a:t> efficace?</a:t>
            </a:r>
            <a:endParaRPr lang="fr-FR" sz="3500" dirty="0">
              <a:solidFill>
                <a:schemeClr val="bg1"/>
              </a:solidFill>
              <a:effectLst>
                <a:outerShdw blurRad="50800" dist="254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chef de projet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Ses outils : technique et humain</a:t>
            </a:r>
          </a:p>
          <a:p>
            <a:r>
              <a:rPr lang="fr-FR" dirty="0" smtClean="0"/>
              <a:t>Interaction avec son équipe</a:t>
            </a:r>
          </a:p>
          <a:p>
            <a:pPr lvl="1"/>
            <a:r>
              <a:rPr lang="fr-FR" dirty="0" smtClean="0"/>
              <a:t>Gestion de ticket, </a:t>
            </a:r>
            <a:r>
              <a:rPr lang="fr-FR" dirty="0" err="1" smtClean="0"/>
              <a:t>scrum</a:t>
            </a:r>
            <a:r>
              <a:rPr lang="fr-FR" dirty="0" smtClean="0"/>
              <a:t>, …</a:t>
            </a:r>
            <a:endParaRPr lang="fr-FR" dirty="0" smtClean="0"/>
          </a:p>
          <a:p>
            <a:r>
              <a:rPr lang="fr-FR" dirty="0" smtClean="0"/>
              <a:t>Au niveau de la technique</a:t>
            </a:r>
          </a:p>
          <a:p>
            <a:pPr lvl="1"/>
            <a:r>
              <a:rPr lang="fr-FR" dirty="0" smtClean="0"/>
              <a:t>Bug </a:t>
            </a:r>
            <a:r>
              <a:rPr lang="fr-FR" dirty="0" err="1" smtClean="0"/>
              <a:t>tracker</a:t>
            </a:r>
            <a:endParaRPr lang="fr-FR" dirty="0" smtClean="0"/>
          </a:p>
          <a:p>
            <a:pPr lvl="1"/>
            <a:r>
              <a:rPr lang="fr-FR" dirty="0" err="1" smtClean="0"/>
              <a:t>Testing</a:t>
            </a:r>
            <a:endParaRPr lang="fr-FR" dirty="0" smtClean="0"/>
          </a:p>
          <a:p>
            <a:pPr lvl="1"/>
            <a:r>
              <a:rPr lang="fr-FR" dirty="0" smtClean="0"/>
              <a:t>Gestionnaire de planification / Allocation de </a:t>
            </a:r>
            <a:r>
              <a:rPr lang="fr-FR" dirty="0" smtClean="0"/>
              <a:t>ressource</a:t>
            </a:r>
          </a:p>
          <a:p>
            <a:pPr lvl="1"/>
            <a:r>
              <a:rPr lang="fr-FR" dirty="0" smtClean="0"/>
              <a:t>…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-850450" y="0"/>
            <a:ext cx="1014824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commercial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Son « outil » principal est l’humain</a:t>
            </a:r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commercial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Son « outil » principal est l’humain</a:t>
            </a:r>
          </a:p>
          <a:p>
            <a:r>
              <a:rPr lang="fr-FR" dirty="0" smtClean="0"/>
              <a:t>Des outils « techniques » souvent incompris des développeurs </a:t>
            </a:r>
          </a:p>
          <a:p>
            <a:pPr lvl="1"/>
            <a:r>
              <a:rPr lang="fr-FR" dirty="0" smtClean="0"/>
              <a:t>Téléphone</a:t>
            </a:r>
          </a:p>
          <a:p>
            <a:pPr lvl="1"/>
            <a:r>
              <a:rPr lang="fr-FR" dirty="0" smtClean="0"/>
              <a:t>CRM</a:t>
            </a:r>
          </a:p>
          <a:p>
            <a:pPr lvl="1"/>
            <a:r>
              <a:rPr lang="fr-FR" dirty="0" smtClean="0"/>
              <a:t>« L’humain »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Et tous ensemble ?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fr-FR" dirty="0" smtClean="0"/>
          </a:p>
          <a:p>
            <a:pPr marL="514350" indent="-514350"/>
            <a:r>
              <a:rPr lang="fr-FR" dirty="0" smtClean="0"/>
              <a:t>Comprendre les besoins de chacun</a:t>
            </a:r>
          </a:p>
          <a:p>
            <a:pPr marL="514350" indent="-514350"/>
            <a:r>
              <a:rPr lang="fr-FR" dirty="0" smtClean="0"/>
              <a:t>Connaître les outils des </a:t>
            </a:r>
            <a:r>
              <a:rPr lang="fr-FR" dirty="0" smtClean="0"/>
              <a:t>autres</a:t>
            </a:r>
          </a:p>
          <a:p>
            <a:pPr marL="514350" indent="-514350"/>
            <a:r>
              <a:rPr lang="fr-FR" dirty="0" smtClean="0"/>
              <a:t>Se respecter</a:t>
            </a:r>
          </a:p>
          <a:p>
            <a:pPr marL="514350" indent="-514350"/>
            <a:endParaRPr lang="fr-FR" dirty="0" smtClean="0"/>
          </a:p>
          <a:p>
            <a:pPr marL="514350" indent="-51435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Et tous ensemble ?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Picture 3" descr="a-t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42" y="1600200"/>
            <a:ext cx="7200719" cy="487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file0003951658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296400" cy="73209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070079" y="5782732"/>
            <a:ext cx="5970918" cy="78516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82732"/>
            <a:ext cx="482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smtClean="0"/>
              <a:t>Soyez curieux !</a:t>
            </a:r>
            <a:endParaRPr lang="fr-FR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fr"/>
              <a:t>Où me retrouver 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fr" dirty="0"/>
              <a:t>Drupal.org : Haza</a:t>
            </a:r>
          </a:p>
          <a:p>
            <a:endParaRPr dirty="0"/>
          </a:p>
          <a:p>
            <a:pPr lvl="0" rtl="0">
              <a:buNone/>
            </a:pPr>
            <a:r>
              <a:rPr lang="fr" dirty="0"/>
              <a:t>Twitter : @hazadess</a:t>
            </a:r>
          </a:p>
          <a:p>
            <a:endParaRPr dirty="0"/>
          </a:p>
          <a:p>
            <a:pPr>
              <a:buNone/>
            </a:pPr>
            <a:r>
              <a:rPr lang="fr" dirty="0">
                <a:hlinkClick r:id="rId3"/>
              </a:rPr>
              <a:t>http://</a:t>
            </a:r>
            <a:r>
              <a:rPr lang="fr" dirty="0" smtClean="0">
                <a:hlinkClick r:id="rId3"/>
              </a:rPr>
              <a:t>haza.fr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 c</a:t>
            </a:r>
            <a:r>
              <a:rPr lang="fr-FR" dirty="0" smtClean="0"/>
              <a:t>ôté d’une bière</a:t>
            </a:r>
            <a:endParaRPr lang="fr" dirty="0"/>
          </a:p>
        </p:txBody>
      </p:sp>
      <p:sp>
        <p:nvSpPr>
          <p:cNvPr id="84" name="Shape 84"/>
          <p:cNvSpPr/>
          <p:nvPr/>
        </p:nvSpPr>
        <p:spPr>
          <a:xfrm>
            <a:off x="1025700" y="1959875"/>
            <a:ext cx="2857500" cy="32861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i-veut-gagner-des-millions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i-veut-gagner-des-million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i-veut-gagner-des-millions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i-veut-gagner-des-millions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1028"/>
            <a:ext cx="9143999" cy="68559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1028"/>
            <a:ext cx="9143999" cy="68559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file0003951658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296400" cy="73209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1070079" y="5782732"/>
            <a:ext cx="5970918" cy="78516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82732"/>
            <a:ext cx="482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 smtClean="0"/>
              <a:t>Soyez curieux !</a:t>
            </a:r>
            <a:endParaRPr lang="fr-FR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4176</TotalTime>
  <Words>632</Words>
  <Application>Microsoft Macintosh PowerPoint</Application>
  <PresentationFormat>On-screen Show (4:3)</PresentationFormat>
  <Paragraphs>103</Paragraphs>
  <Slides>25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/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Le développeur</vt:lpstr>
      <vt:lpstr>Le développeur</vt:lpstr>
      <vt:lpstr>Le développeur</vt:lpstr>
      <vt:lpstr>Slide 14</vt:lpstr>
      <vt:lpstr>Le chef de projet</vt:lpstr>
      <vt:lpstr>Le chef de projet</vt:lpstr>
      <vt:lpstr>Slide 17</vt:lpstr>
      <vt:lpstr>Le chef de projet</vt:lpstr>
      <vt:lpstr>Slide 19</vt:lpstr>
      <vt:lpstr>Le commercial</vt:lpstr>
      <vt:lpstr>Le commercial</vt:lpstr>
      <vt:lpstr>Et tous ensemble ?</vt:lpstr>
      <vt:lpstr>Et tous ensemble ?</vt:lpstr>
      <vt:lpstr>Slide 24</vt:lpstr>
      <vt:lpstr>Où me retrouver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Nicolas Meyer</cp:lastModifiedBy>
  <cp:revision>5</cp:revision>
  <cp:lastPrinted>2013-06-20T09:31:11Z</cp:lastPrinted>
  <dcterms:created xsi:type="dcterms:W3CDTF">2013-06-20T20:53:47Z</dcterms:created>
  <dcterms:modified xsi:type="dcterms:W3CDTF">2013-06-23T13:30:55Z</dcterms:modified>
</cp:coreProperties>
</file>